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9"/>
  </p:notesMasterIdLst>
  <p:sldIdLst>
    <p:sldId id="311" r:id="rId2"/>
    <p:sldId id="312" r:id="rId3"/>
    <p:sldId id="313" r:id="rId4"/>
    <p:sldId id="259" r:id="rId5"/>
    <p:sldId id="290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292" r:id="rId16"/>
    <p:sldId id="291" r:id="rId17"/>
    <p:sldId id="28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7666"/>
    <a:srgbClr val="2D5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285A52-8DA2-4628-93B8-197CB783D7C5}" v="15" dt="2024-05-15T13:51:56.1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80018"/>
  </p:normalViewPr>
  <p:slideViewPr>
    <p:cSldViewPr snapToGrid="0" snapToObjects="1">
      <p:cViewPr varScale="1">
        <p:scale>
          <a:sx n="66" d="100"/>
          <a:sy n="66" d="100"/>
        </p:scale>
        <p:origin x="108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Duarte Pinto" userId="3c1d2390-f3e2-48ed-a692-c2bca7123a2a" providerId="ADAL" clId="{FF285A52-8DA2-4628-93B8-197CB783D7C5}"/>
    <pc:docChg chg="undo redo custSel addSld delSld modSld">
      <pc:chgData name="Rodolfo Duarte Pinto" userId="3c1d2390-f3e2-48ed-a692-c2bca7123a2a" providerId="ADAL" clId="{FF285A52-8DA2-4628-93B8-197CB783D7C5}" dt="2024-05-15T13:51:59.901" v="173" actId="20577"/>
      <pc:docMkLst>
        <pc:docMk/>
      </pc:docMkLst>
      <pc:sldChg chg="del">
        <pc:chgData name="Rodolfo Duarte Pinto" userId="3c1d2390-f3e2-48ed-a692-c2bca7123a2a" providerId="ADAL" clId="{FF285A52-8DA2-4628-93B8-197CB783D7C5}" dt="2024-05-15T13:48:16.142" v="1" actId="47"/>
        <pc:sldMkLst>
          <pc:docMk/>
          <pc:sldMk cId="1082564833" sldId="256"/>
        </pc:sldMkLst>
      </pc:sldChg>
      <pc:sldChg chg="del">
        <pc:chgData name="Rodolfo Duarte Pinto" userId="3c1d2390-f3e2-48ed-a692-c2bca7123a2a" providerId="ADAL" clId="{FF285A52-8DA2-4628-93B8-197CB783D7C5}" dt="2024-05-15T13:48:27.333" v="5" actId="47"/>
        <pc:sldMkLst>
          <pc:docMk/>
          <pc:sldMk cId="1980292644" sldId="257"/>
        </pc:sldMkLst>
      </pc:sldChg>
      <pc:sldChg chg="add del">
        <pc:chgData name="Rodolfo Duarte Pinto" userId="3c1d2390-f3e2-48ed-a692-c2bca7123a2a" providerId="ADAL" clId="{FF285A52-8DA2-4628-93B8-197CB783D7C5}" dt="2024-05-15T13:49:18.902" v="17" actId="47"/>
        <pc:sldMkLst>
          <pc:docMk/>
          <pc:sldMk cId="3895148826" sldId="258"/>
        </pc:sldMkLst>
      </pc:sldChg>
      <pc:sldChg chg="addSp delSp modSp mod">
        <pc:chgData name="Rodolfo Duarte Pinto" userId="3c1d2390-f3e2-48ed-a692-c2bca7123a2a" providerId="ADAL" clId="{FF285A52-8DA2-4628-93B8-197CB783D7C5}" dt="2024-05-15T13:51:59.901" v="173" actId="20577"/>
        <pc:sldMkLst>
          <pc:docMk/>
          <pc:sldMk cId="4205997006" sldId="281"/>
        </pc:sldMkLst>
        <pc:spChg chg="del">
          <ac:chgData name="Rodolfo Duarte Pinto" userId="3c1d2390-f3e2-48ed-a692-c2bca7123a2a" providerId="ADAL" clId="{FF285A52-8DA2-4628-93B8-197CB783D7C5}" dt="2024-05-15T13:51:53.836" v="162" actId="478"/>
          <ac:spMkLst>
            <pc:docMk/>
            <pc:sldMk cId="4205997006" sldId="281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FF285A52-8DA2-4628-93B8-197CB783D7C5}" dt="2024-05-15T13:51:55.221" v="164" actId="478"/>
          <ac:spMkLst>
            <pc:docMk/>
            <pc:sldMk cId="4205997006" sldId="28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1:54.790" v="163" actId="478"/>
          <ac:spMkLst>
            <pc:docMk/>
            <pc:sldMk cId="4205997006" sldId="28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FF285A52-8DA2-4628-93B8-197CB783D7C5}" dt="2024-05-15T13:51:56.149" v="165"/>
          <ac:spMkLst>
            <pc:docMk/>
            <pc:sldMk cId="4205997006" sldId="281"/>
            <ac:spMk id="14" creationId="{420E363E-2BA9-4401-B284-AE79B4AE2FEF}"/>
          </ac:spMkLst>
        </pc:spChg>
        <pc:spChg chg="add mod">
          <ac:chgData name="Rodolfo Duarte Pinto" userId="3c1d2390-f3e2-48ed-a692-c2bca7123a2a" providerId="ADAL" clId="{FF285A52-8DA2-4628-93B8-197CB783D7C5}" dt="2024-05-15T13:51:59.901" v="173" actId="20577"/>
          <ac:spMkLst>
            <pc:docMk/>
            <pc:sldMk cId="4205997006" sldId="281"/>
            <ac:spMk id="18" creationId="{E7AFEF5F-9889-4EF7-8555-BF3AAD73051C}"/>
          </ac:spMkLst>
        </pc:spChg>
        <pc:grpChg chg="add mod">
          <ac:chgData name="Rodolfo Duarte Pinto" userId="3c1d2390-f3e2-48ed-a692-c2bca7123a2a" providerId="ADAL" clId="{FF285A52-8DA2-4628-93B8-197CB783D7C5}" dt="2024-05-15T13:51:56.149" v="165"/>
          <ac:grpSpMkLst>
            <pc:docMk/>
            <pc:sldMk cId="4205997006" sldId="281"/>
            <ac:grpSpMk id="15" creationId="{3BB45571-860C-452C-AFF1-A44F6B972775}"/>
          </ac:grpSpMkLst>
        </pc:grpChg>
        <pc:picChg chg="del">
          <ac:chgData name="Rodolfo Duarte Pinto" userId="3c1d2390-f3e2-48ed-a692-c2bca7123a2a" providerId="ADAL" clId="{FF285A52-8DA2-4628-93B8-197CB783D7C5}" dt="2024-05-15T13:51:53.836" v="162" actId="478"/>
          <ac:picMkLst>
            <pc:docMk/>
            <pc:sldMk cId="4205997006" sldId="28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1:56.149" v="165"/>
          <ac:picMkLst>
            <pc:docMk/>
            <pc:sldMk cId="4205997006" sldId="281"/>
            <ac:picMk id="16" creationId="{7E8686D8-C170-4848-9C55-EF38958B7AA7}"/>
          </ac:picMkLst>
        </pc:picChg>
        <pc:cxnChg chg="del">
          <ac:chgData name="Rodolfo Duarte Pinto" userId="3c1d2390-f3e2-48ed-a692-c2bca7123a2a" providerId="ADAL" clId="{FF285A52-8DA2-4628-93B8-197CB783D7C5}" dt="2024-05-15T13:51:53.836" v="162" actId="478"/>
          <ac:cxnSpMkLst>
            <pc:docMk/>
            <pc:sldMk cId="4205997006" sldId="28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1:56.149" v="165"/>
          <ac:cxnSpMkLst>
            <pc:docMk/>
            <pc:sldMk cId="4205997006" sldId="281"/>
            <ac:cxnSpMk id="17" creationId="{1EDD3388-2A0D-417F-915D-43CC7DF165F3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49:31.552" v="40" actId="5793"/>
        <pc:sldMkLst>
          <pc:docMk/>
          <pc:sldMk cId="1512274331" sldId="290"/>
        </pc:sldMkLst>
        <pc:spChg chg="add del mod">
          <ac:chgData name="Rodolfo Duarte Pinto" userId="3c1d2390-f3e2-48ed-a692-c2bca7123a2a" providerId="ADAL" clId="{FF285A52-8DA2-4628-93B8-197CB783D7C5}" dt="2024-05-15T13:49:07.251" v="12"/>
          <ac:spMkLst>
            <pc:docMk/>
            <pc:sldMk cId="1512274331" sldId="290"/>
            <ac:spMk id="9" creationId="{3EE26921-7E34-4339-9FEA-774480144DF3}"/>
          </ac:spMkLst>
        </pc:spChg>
        <pc:spChg chg="add del">
          <ac:chgData name="Rodolfo Duarte Pinto" userId="3c1d2390-f3e2-48ed-a692-c2bca7123a2a" providerId="ADAL" clId="{FF285A52-8DA2-4628-93B8-197CB783D7C5}" dt="2024-05-15T13:49:22.195" v="20" actId="478"/>
          <ac:spMkLst>
            <pc:docMk/>
            <pc:sldMk cId="1512274331" sldId="290"/>
            <ac:spMk id="11" creationId="{A4BF32E4-7D7E-0B4A-950F-55A789E5B9D4}"/>
          </ac:spMkLst>
        </pc:spChg>
        <pc:spChg chg="add del">
          <ac:chgData name="Rodolfo Duarte Pinto" userId="3c1d2390-f3e2-48ed-a692-c2bca7123a2a" providerId="ADAL" clId="{FF285A52-8DA2-4628-93B8-197CB783D7C5}" dt="2024-05-15T13:49:21.543" v="19" actId="478"/>
          <ac:spMkLst>
            <pc:docMk/>
            <pc:sldMk cId="1512274331" sldId="290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FF285A52-8DA2-4628-93B8-197CB783D7C5}" dt="2024-05-15T13:49:07.251" v="12"/>
          <ac:spMkLst>
            <pc:docMk/>
            <pc:sldMk cId="1512274331" sldId="290"/>
            <ac:spMk id="15" creationId="{DE199CB3-08EB-4900-9215-4786A1EED46F}"/>
          </ac:spMkLst>
        </pc:spChg>
        <pc:spChg chg="add mod">
          <ac:chgData name="Rodolfo Duarte Pinto" userId="3c1d2390-f3e2-48ed-a692-c2bca7123a2a" providerId="ADAL" clId="{FF285A52-8DA2-4628-93B8-197CB783D7C5}" dt="2024-05-15T13:49:23.373" v="21"/>
          <ac:spMkLst>
            <pc:docMk/>
            <pc:sldMk cId="1512274331" sldId="290"/>
            <ac:spMk id="16" creationId="{0BE0B3C4-5048-4219-ABD5-A7EFCE37AC37}"/>
          </ac:spMkLst>
        </pc:spChg>
        <pc:spChg chg="add del">
          <ac:chgData name="Rodolfo Duarte Pinto" userId="3c1d2390-f3e2-48ed-a692-c2bca7123a2a" providerId="ADAL" clId="{FF285A52-8DA2-4628-93B8-197CB783D7C5}" dt="2024-05-15T13:49:20.539" v="18" actId="478"/>
          <ac:spMkLst>
            <pc:docMk/>
            <pc:sldMk cId="1512274331" sldId="290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FF285A52-8DA2-4628-93B8-197CB783D7C5}" dt="2024-05-15T13:49:31.552" v="40" actId="5793"/>
          <ac:spMkLst>
            <pc:docMk/>
            <pc:sldMk cId="1512274331" sldId="290"/>
            <ac:spMk id="21" creationId="{244CD32F-FA52-4B0A-9A30-4BB12F6063AB}"/>
          </ac:spMkLst>
        </pc:spChg>
        <pc:grpChg chg="add del mod">
          <ac:chgData name="Rodolfo Duarte Pinto" userId="3c1d2390-f3e2-48ed-a692-c2bca7123a2a" providerId="ADAL" clId="{FF285A52-8DA2-4628-93B8-197CB783D7C5}" dt="2024-05-15T13:49:07.251" v="12"/>
          <ac:grpSpMkLst>
            <pc:docMk/>
            <pc:sldMk cId="1512274331" sldId="290"/>
            <ac:grpSpMk id="10" creationId="{2B76D75B-7033-4BB2-933D-84FD7DB929F1}"/>
          </ac:grpSpMkLst>
        </pc:grpChg>
        <pc:grpChg chg="add mod">
          <ac:chgData name="Rodolfo Duarte Pinto" userId="3c1d2390-f3e2-48ed-a692-c2bca7123a2a" providerId="ADAL" clId="{FF285A52-8DA2-4628-93B8-197CB783D7C5}" dt="2024-05-15T13:49:23.373" v="21"/>
          <ac:grpSpMkLst>
            <pc:docMk/>
            <pc:sldMk cId="1512274331" sldId="290"/>
            <ac:grpSpMk id="18" creationId="{CC98235C-9F21-45D8-B1EA-5F2AE344893F}"/>
          </ac:grpSpMkLst>
        </pc:grpChg>
        <pc:picChg chg="add del">
          <ac:chgData name="Rodolfo Duarte Pinto" userId="3c1d2390-f3e2-48ed-a692-c2bca7123a2a" providerId="ADAL" clId="{FF285A52-8DA2-4628-93B8-197CB783D7C5}" dt="2024-05-15T13:49:20.539" v="18" actId="478"/>
          <ac:picMkLst>
            <pc:docMk/>
            <pc:sldMk cId="1512274331" sldId="29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49:01.435" v="11"/>
          <ac:picMkLst>
            <pc:docMk/>
            <pc:sldMk cId="1512274331" sldId="290"/>
            <ac:picMk id="13" creationId="{32491F1F-45EA-4908-ADCC-3FA03BF2B1E0}"/>
          </ac:picMkLst>
        </pc:picChg>
        <pc:picChg chg="mod">
          <ac:chgData name="Rodolfo Duarte Pinto" userId="3c1d2390-f3e2-48ed-a692-c2bca7123a2a" providerId="ADAL" clId="{FF285A52-8DA2-4628-93B8-197CB783D7C5}" dt="2024-05-15T13:49:23.373" v="21"/>
          <ac:picMkLst>
            <pc:docMk/>
            <pc:sldMk cId="1512274331" sldId="290"/>
            <ac:picMk id="19" creationId="{94B19876-31B1-4B5A-9E14-8B57216542D6}"/>
          </ac:picMkLst>
        </pc:picChg>
        <pc:cxnChg chg="add del">
          <ac:chgData name="Rodolfo Duarte Pinto" userId="3c1d2390-f3e2-48ed-a692-c2bca7123a2a" providerId="ADAL" clId="{FF285A52-8DA2-4628-93B8-197CB783D7C5}" dt="2024-05-15T13:49:20.539" v="18" actId="478"/>
          <ac:cxnSpMkLst>
            <pc:docMk/>
            <pc:sldMk cId="1512274331" sldId="29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49:01.435" v="11"/>
          <ac:cxnSpMkLst>
            <pc:docMk/>
            <pc:sldMk cId="1512274331" sldId="290"/>
            <ac:cxnSpMk id="14" creationId="{823D3CA9-69D4-44A9-AC71-CA027FE11352}"/>
          </ac:cxnSpMkLst>
        </pc:cxnChg>
        <pc:cxnChg chg="mod">
          <ac:chgData name="Rodolfo Duarte Pinto" userId="3c1d2390-f3e2-48ed-a692-c2bca7123a2a" providerId="ADAL" clId="{FF285A52-8DA2-4628-93B8-197CB783D7C5}" dt="2024-05-15T13:49:23.373" v="21"/>
          <ac:cxnSpMkLst>
            <pc:docMk/>
            <pc:sldMk cId="1512274331" sldId="290"/>
            <ac:cxnSpMk id="20" creationId="{F5F250CA-4589-468D-9FCB-C3370BDB4C10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1:49.002" v="161" actId="20577"/>
        <pc:sldMkLst>
          <pc:docMk/>
          <pc:sldMk cId="437127550" sldId="291"/>
        </pc:sldMkLst>
        <pc:spChg chg="del">
          <ac:chgData name="Rodolfo Duarte Pinto" userId="3c1d2390-f3e2-48ed-a692-c2bca7123a2a" providerId="ADAL" clId="{FF285A52-8DA2-4628-93B8-197CB783D7C5}" dt="2024-05-15T13:51:43.149" v="151" actId="478"/>
          <ac:spMkLst>
            <pc:docMk/>
            <pc:sldMk cId="437127550" sldId="291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FF285A52-8DA2-4628-93B8-197CB783D7C5}" dt="2024-05-15T13:51:45.859" v="154"/>
          <ac:spMkLst>
            <pc:docMk/>
            <pc:sldMk cId="437127550" sldId="291"/>
            <ac:spMk id="9" creationId="{4BD02788-8099-4219-B361-EB43790C0329}"/>
          </ac:spMkLst>
        </pc:spChg>
        <pc:spChg chg="del">
          <ac:chgData name="Rodolfo Duarte Pinto" userId="3c1d2390-f3e2-48ed-a692-c2bca7123a2a" providerId="ADAL" clId="{FF285A52-8DA2-4628-93B8-197CB783D7C5}" dt="2024-05-15T13:51:44.257" v="152" actId="478"/>
          <ac:spMkLst>
            <pc:docMk/>
            <pc:sldMk cId="437127550" sldId="29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1:44.942" v="153" actId="478"/>
          <ac:spMkLst>
            <pc:docMk/>
            <pc:sldMk cId="437127550" sldId="29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FF285A52-8DA2-4628-93B8-197CB783D7C5}" dt="2024-05-15T13:51:49.002" v="161" actId="20577"/>
          <ac:spMkLst>
            <pc:docMk/>
            <pc:sldMk cId="437127550" sldId="291"/>
            <ac:spMk id="15" creationId="{A4441D7E-563A-4827-AC43-612931BCC41E}"/>
          </ac:spMkLst>
        </pc:spChg>
        <pc:grpChg chg="add mod">
          <ac:chgData name="Rodolfo Duarte Pinto" userId="3c1d2390-f3e2-48ed-a692-c2bca7123a2a" providerId="ADAL" clId="{FF285A52-8DA2-4628-93B8-197CB783D7C5}" dt="2024-05-15T13:51:45.859" v="154"/>
          <ac:grpSpMkLst>
            <pc:docMk/>
            <pc:sldMk cId="437127550" sldId="291"/>
            <ac:grpSpMk id="10" creationId="{35705C67-03BD-4E7A-8B25-B4C02F95D495}"/>
          </ac:grpSpMkLst>
        </pc:grpChg>
        <pc:picChg chg="del">
          <ac:chgData name="Rodolfo Duarte Pinto" userId="3c1d2390-f3e2-48ed-a692-c2bca7123a2a" providerId="ADAL" clId="{FF285A52-8DA2-4628-93B8-197CB783D7C5}" dt="2024-05-15T13:51:43.149" v="151" actId="478"/>
          <ac:picMkLst>
            <pc:docMk/>
            <pc:sldMk cId="437127550" sldId="29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1:45.859" v="154"/>
          <ac:picMkLst>
            <pc:docMk/>
            <pc:sldMk cId="437127550" sldId="291"/>
            <ac:picMk id="13" creationId="{55FBB8C7-4873-4410-98CA-A12BADE21F49}"/>
          </ac:picMkLst>
        </pc:picChg>
        <pc:cxnChg chg="del">
          <ac:chgData name="Rodolfo Duarte Pinto" userId="3c1d2390-f3e2-48ed-a692-c2bca7123a2a" providerId="ADAL" clId="{FF285A52-8DA2-4628-93B8-197CB783D7C5}" dt="2024-05-15T13:51:43.149" v="151" actId="478"/>
          <ac:cxnSpMkLst>
            <pc:docMk/>
            <pc:sldMk cId="437127550" sldId="29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1:45.859" v="154"/>
          <ac:cxnSpMkLst>
            <pc:docMk/>
            <pc:sldMk cId="437127550" sldId="291"/>
            <ac:cxnSpMk id="14" creationId="{5221228B-E745-476E-8B9D-E751A5A9E9E2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1:39.538" v="150" actId="20577"/>
        <pc:sldMkLst>
          <pc:docMk/>
          <pc:sldMk cId="1989146848" sldId="292"/>
        </pc:sldMkLst>
        <pc:spChg chg="add mod">
          <ac:chgData name="Rodolfo Duarte Pinto" userId="3c1d2390-f3e2-48ed-a692-c2bca7123a2a" providerId="ADAL" clId="{FF285A52-8DA2-4628-93B8-197CB783D7C5}" dt="2024-05-15T13:51:34.908" v="140"/>
          <ac:spMkLst>
            <pc:docMk/>
            <pc:sldMk cId="1989146848" sldId="292"/>
            <ac:spMk id="8" creationId="{1FDD5D9C-9850-43A6-A6DF-BD22075BD0F4}"/>
          </ac:spMkLst>
        </pc:spChg>
        <pc:spChg chg="del">
          <ac:chgData name="Rodolfo Duarte Pinto" userId="3c1d2390-f3e2-48ed-a692-c2bca7123a2a" providerId="ADAL" clId="{FF285A52-8DA2-4628-93B8-197CB783D7C5}" dt="2024-05-15T13:51:33.289" v="138" actId="478"/>
          <ac:spMkLst>
            <pc:docMk/>
            <pc:sldMk cId="1989146848" sldId="292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1:33.834" v="139" actId="478"/>
          <ac:spMkLst>
            <pc:docMk/>
            <pc:sldMk cId="1989146848" sldId="292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FF285A52-8DA2-4628-93B8-197CB783D7C5}" dt="2024-05-15T13:51:39.538" v="150" actId="20577"/>
          <ac:spMkLst>
            <pc:docMk/>
            <pc:sldMk cId="1989146848" sldId="292"/>
            <ac:spMk id="14" creationId="{50B2F6A4-7F4B-471D-BAC0-BC0AE356F850}"/>
          </ac:spMkLst>
        </pc:spChg>
        <pc:spChg chg="del">
          <ac:chgData name="Rodolfo Duarte Pinto" userId="3c1d2390-f3e2-48ed-a692-c2bca7123a2a" providerId="ADAL" clId="{FF285A52-8DA2-4628-93B8-197CB783D7C5}" dt="2024-05-15T13:51:32.228" v="137" actId="478"/>
          <ac:spMkLst>
            <pc:docMk/>
            <pc:sldMk cId="1989146848" sldId="292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FF285A52-8DA2-4628-93B8-197CB783D7C5}" dt="2024-05-15T13:51:34.908" v="140"/>
          <ac:grpSpMkLst>
            <pc:docMk/>
            <pc:sldMk cId="1989146848" sldId="292"/>
            <ac:grpSpMk id="9" creationId="{F690E207-0416-45E4-B7CB-2188983AAB3B}"/>
          </ac:grpSpMkLst>
        </pc:grpChg>
        <pc:picChg chg="del">
          <ac:chgData name="Rodolfo Duarte Pinto" userId="3c1d2390-f3e2-48ed-a692-c2bca7123a2a" providerId="ADAL" clId="{FF285A52-8DA2-4628-93B8-197CB783D7C5}" dt="2024-05-15T13:51:32.228" v="137" actId="478"/>
          <ac:picMkLst>
            <pc:docMk/>
            <pc:sldMk cId="1989146848" sldId="292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1:34.908" v="140"/>
          <ac:picMkLst>
            <pc:docMk/>
            <pc:sldMk cId="1989146848" sldId="292"/>
            <ac:picMk id="10" creationId="{0ED7A622-DD0A-4B48-A28D-F47BC3C98DC3}"/>
          </ac:picMkLst>
        </pc:picChg>
        <pc:cxnChg chg="del">
          <ac:chgData name="Rodolfo Duarte Pinto" userId="3c1d2390-f3e2-48ed-a692-c2bca7123a2a" providerId="ADAL" clId="{FF285A52-8DA2-4628-93B8-197CB783D7C5}" dt="2024-05-15T13:51:32.228" v="137" actId="478"/>
          <ac:cxnSpMkLst>
            <pc:docMk/>
            <pc:sldMk cId="1989146848" sldId="292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1:34.908" v="140"/>
          <ac:cxnSpMkLst>
            <pc:docMk/>
            <pc:sldMk cId="1989146848" sldId="292"/>
            <ac:cxnSpMk id="13" creationId="{F0DC5E7D-EFC8-42E2-9C11-7C5A5868FF35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49:46.833" v="66" actId="20577"/>
        <pc:sldMkLst>
          <pc:docMk/>
          <pc:sldMk cId="2183258347" sldId="302"/>
        </pc:sldMkLst>
        <pc:spChg chg="add mod">
          <ac:chgData name="Rodolfo Duarte Pinto" userId="3c1d2390-f3e2-48ed-a692-c2bca7123a2a" providerId="ADAL" clId="{FF285A52-8DA2-4628-93B8-197CB783D7C5}" dt="2024-05-15T13:49:40.290" v="44"/>
          <ac:spMkLst>
            <pc:docMk/>
            <pc:sldMk cId="2183258347" sldId="302"/>
            <ac:spMk id="10" creationId="{0D53D83A-FFF3-42C8-9807-98E720E05785}"/>
          </ac:spMkLst>
        </pc:spChg>
        <pc:spChg chg="del">
          <ac:chgData name="Rodolfo Duarte Pinto" userId="3c1d2390-f3e2-48ed-a692-c2bca7123a2a" providerId="ADAL" clId="{FF285A52-8DA2-4628-93B8-197CB783D7C5}" dt="2024-05-15T13:49:39.352" v="43" actId="478"/>
          <ac:spMkLst>
            <pc:docMk/>
            <pc:sldMk cId="2183258347" sldId="302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49:38.597" v="42" actId="478"/>
          <ac:spMkLst>
            <pc:docMk/>
            <pc:sldMk cId="2183258347" sldId="302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FF285A52-8DA2-4628-93B8-197CB783D7C5}" dt="2024-05-15T13:49:46.833" v="66" actId="20577"/>
          <ac:spMkLst>
            <pc:docMk/>
            <pc:sldMk cId="2183258347" sldId="302"/>
            <ac:spMk id="16" creationId="{29AD5B82-27B3-4871-8887-2BE9CCB3C2C9}"/>
          </ac:spMkLst>
        </pc:spChg>
        <pc:spChg chg="del">
          <ac:chgData name="Rodolfo Duarte Pinto" userId="3c1d2390-f3e2-48ed-a692-c2bca7123a2a" providerId="ADAL" clId="{FF285A52-8DA2-4628-93B8-197CB783D7C5}" dt="2024-05-15T13:49:37.569" v="41" actId="478"/>
          <ac:spMkLst>
            <pc:docMk/>
            <pc:sldMk cId="2183258347" sldId="302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FF285A52-8DA2-4628-93B8-197CB783D7C5}" dt="2024-05-15T13:49:40.290" v="44"/>
          <ac:grpSpMkLst>
            <pc:docMk/>
            <pc:sldMk cId="2183258347" sldId="302"/>
            <ac:grpSpMk id="13" creationId="{13046E8C-E85C-451F-BAAD-E9C28B9FF172}"/>
          </ac:grpSpMkLst>
        </pc:grpChg>
        <pc:picChg chg="del">
          <ac:chgData name="Rodolfo Duarte Pinto" userId="3c1d2390-f3e2-48ed-a692-c2bca7123a2a" providerId="ADAL" clId="{FF285A52-8DA2-4628-93B8-197CB783D7C5}" dt="2024-05-15T13:49:37.569" v="41" actId="478"/>
          <ac:picMkLst>
            <pc:docMk/>
            <pc:sldMk cId="2183258347" sldId="302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49:40.290" v="44"/>
          <ac:picMkLst>
            <pc:docMk/>
            <pc:sldMk cId="2183258347" sldId="302"/>
            <ac:picMk id="14" creationId="{33F8E8EA-BF3C-410B-AA27-F5F1BB8D55D1}"/>
          </ac:picMkLst>
        </pc:picChg>
        <pc:cxnChg chg="del">
          <ac:chgData name="Rodolfo Duarte Pinto" userId="3c1d2390-f3e2-48ed-a692-c2bca7123a2a" providerId="ADAL" clId="{FF285A52-8DA2-4628-93B8-197CB783D7C5}" dt="2024-05-15T13:49:37.569" v="41" actId="478"/>
          <ac:cxnSpMkLst>
            <pc:docMk/>
            <pc:sldMk cId="2183258347" sldId="302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49:40.290" v="44"/>
          <ac:cxnSpMkLst>
            <pc:docMk/>
            <pc:sldMk cId="2183258347" sldId="302"/>
            <ac:cxnSpMk id="15" creationId="{765F6F65-A3B3-4530-8383-43BF239045BF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0:22.576" v="78" actId="20577"/>
        <pc:sldMkLst>
          <pc:docMk/>
          <pc:sldMk cId="3153264124" sldId="303"/>
        </pc:sldMkLst>
        <pc:spChg chg="del">
          <ac:chgData name="Rodolfo Duarte Pinto" userId="3c1d2390-f3e2-48ed-a692-c2bca7123a2a" providerId="ADAL" clId="{FF285A52-8DA2-4628-93B8-197CB783D7C5}" dt="2024-05-15T13:50:17.822" v="68" actId="478"/>
          <ac:spMkLst>
            <pc:docMk/>
            <pc:sldMk cId="3153264124" sldId="303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0:18.263" v="69" actId="478"/>
          <ac:spMkLst>
            <pc:docMk/>
            <pc:sldMk cId="3153264124" sldId="303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FF285A52-8DA2-4628-93B8-197CB783D7C5}" dt="2024-05-15T13:50:19.113" v="70"/>
          <ac:spMkLst>
            <pc:docMk/>
            <pc:sldMk cId="3153264124" sldId="303"/>
            <ac:spMk id="13" creationId="{B147A4ED-D560-45F1-9DDC-616412DAC265}"/>
          </ac:spMkLst>
        </pc:spChg>
        <pc:spChg chg="del">
          <ac:chgData name="Rodolfo Duarte Pinto" userId="3c1d2390-f3e2-48ed-a692-c2bca7123a2a" providerId="ADAL" clId="{FF285A52-8DA2-4628-93B8-197CB783D7C5}" dt="2024-05-15T13:50:17.031" v="67" actId="478"/>
          <ac:spMkLst>
            <pc:docMk/>
            <pc:sldMk cId="3153264124" sldId="303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FF285A52-8DA2-4628-93B8-197CB783D7C5}" dt="2024-05-15T13:50:22.576" v="78" actId="20577"/>
          <ac:spMkLst>
            <pc:docMk/>
            <pc:sldMk cId="3153264124" sldId="303"/>
            <ac:spMk id="19" creationId="{A15A63D8-462A-4FE9-8B59-4A35F9545E62}"/>
          </ac:spMkLst>
        </pc:spChg>
        <pc:grpChg chg="add mod">
          <ac:chgData name="Rodolfo Duarte Pinto" userId="3c1d2390-f3e2-48ed-a692-c2bca7123a2a" providerId="ADAL" clId="{FF285A52-8DA2-4628-93B8-197CB783D7C5}" dt="2024-05-15T13:50:19.113" v="70"/>
          <ac:grpSpMkLst>
            <pc:docMk/>
            <pc:sldMk cId="3153264124" sldId="303"/>
            <ac:grpSpMk id="15" creationId="{1B2099A1-5EAA-476E-9081-BA31CC72B9E3}"/>
          </ac:grpSpMkLst>
        </pc:grpChg>
        <pc:picChg chg="del">
          <ac:chgData name="Rodolfo Duarte Pinto" userId="3c1d2390-f3e2-48ed-a692-c2bca7123a2a" providerId="ADAL" clId="{FF285A52-8DA2-4628-93B8-197CB783D7C5}" dt="2024-05-15T13:50:17.031" v="67" actId="478"/>
          <ac:picMkLst>
            <pc:docMk/>
            <pc:sldMk cId="3153264124" sldId="303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0:19.113" v="70"/>
          <ac:picMkLst>
            <pc:docMk/>
            <pc:sldMk cId="3153264124" sldId="303"/>
            <ac:picMk id="16" creationId="{09D97C5D-09E5-4795-B489-423A468734FE}"/>
          </ac:picMkLst>
        </pc:picChg>
        <pc:cxnChg chg="del">
          <ac:chgData name="Rodolfo Duarte Pinto" userId="3c1d2390-f3e2-48ed-a692-c2bca7123a2a" providerId="ADAL" clId="{FF285A52-8DA2-4628-93B8-197CB783D7C5}" dt="2024-05-15T13:50:17.031" v="67" actId="478"/>
          <ac:cxnSpMkLst>
            <pc:docMk/>
            <pc:sldMk cId="3153264124" sldId="303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0:19.113" v="70"/>
          <ac:cxnSpMkLst>
            <pc:docMk/>
            <pc:sldMk cId="3153264124" sldId="303"/>
            <ac:cxnSpMk id="18" creationId="{0B959A56-238E-4DA5-8CE7-9450D0F486F8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0:32.996" v="90" actId="20577"/>
        <pc:sldMkLst>
          <pc:docMk/>
          <pc:sldMk cId="2923644572" sldId="304"/>
        </pc:sldMkLst>
        <pc:spChg chg="del">
          <ac:chgData name="Rodolfo Duarte Pinto" userId="3c1d2390-f3e2-48ed-a692-c2bca7123a2a" providerId="ADAL" clId="{FF285A52-8DA2-4628-93B8-197CB783D7C5}" dt="2024-05-15T13:50:27.743" v="80" actId="478"/>
          <ac:spMkLst>
            <pc:docMk/>
            <pc:sldMk cId="2923644572" sldId="304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0:28.467" v="81" actId="478"/>
          <ac:spMkLst>
            <pc:docMk/>
            <pc:sldMk cId="2923644572" sldId="304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FF285A52-8DA2-4628-93B8-197CB783D7C5}" dt="2024-05-15T13:50:29.332" v="82"/>
          <ac:spMkLst>
            <pc:docMk/>
            <pc:sldMk cId="2923644572" sldId="304"/>
            <ac:spMk id="15" creationId="{5DB97397-4C79-4D3A-ADD0-F67C6CCE50F1}"/>
          </ac:spMkLst>
        </pc:spChg>
        <pc:spChg chg="del">
          <ac:chgData name="Rodolfo Duarte Pinto" userId="3c1d2390-f3e2-48ed-a692-c2bca7123a2a" providerId="ADAL" clId="{FF285A52-8DA2-4628-93B8-197CB783D7C5}" dt="2024-05-15T13:50:26.513" v="79" actId="478"/>
          <ac:spMkLst>
            <pc:docMk/>
            <pc:sldMk cId="2923644572" sldId="304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FF285A52-8DA2-4628-93B8-197CB783D7C5}" dt="2024-05-15T13:50:32.996" v="90" actId="20577"/>
          <ac:spMkLst>
            <pc:docMk/>
            <pc:sldMk cId="2923644572" sldId="304"/>
            <ac:spMk id="20" creationId="{20F97D06-693E-4EB1-BC18-2FE5EC50C7BF}"/>
          </ac:spMkLst>
        </pc:spChg>
        <pc:grpChg chg="add mod">
          <ac:chgData name="Rodolfo Duarte Pinto" userId="3c1d2390-f3e2-48ed-a692-c2bca7123a2a" providerId="ADAL" clId="{FF285A52-8DA2-4628-93B8-197CB783D7C5}" dt="2024-05-15T13:50:29.332" v="82"/>
          <ac:grpSpMkLst>
            <pc:docMk/>
            <pc:sldMk cId="2923644572" sldId="304"/>
            <ac:grpSpMk id="16" creationId="{26BECCAE-B11A-4314-9D1D-FE61181AE51D}"/>
          </ac:grpSpMkLst>
        </pc:grpChg>
        <pc:picChg chg="del">
          <ac:chgData name="Rodolfo Duarte Pinto" userId="3c1d2390-f3e2-48ed-a692-c2bca7123a2a" providerId="ADAL" clId="{FF285A52-8DA2-4628-93B8-197CB783D7C5}" dt="2024-05-15T13:50:26.513" v="79" actId="478"/>
          <ac:picMkLst>
            <pc:docMk/>
            <pc:sldMk cId="2923644572" sldId="304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0:29.332" v="82"/>
          <ac:picMkLst>
            <pc:docMk/>
            <pc:sldMk cId="2923644572" sldId="304"/>
            <ac:picMk id="18" creationId="{F0EBCC23-BD07-4EB4-8BAF-8F84C8672A48}"/>
          </ac:picMkLst>
        </pc:picChg>
        <pc:cxnChg chg="del">
          <ac:chgData name="Rodolfo Duarte Pinto" userId="3c1d2390-f3e2-48ed-a692-c2bca7123a2a" providerId="ADAL" clId="{FF285A52-8DA2-4628-93B8-197CB783D7C5}" dt="2024-05-15T13:50:26.513" v="79" actId="478"/>
          <ac:cxnSpMkLst>
            <pc:docMk/>
            <pc:sldMk cId="2923644572" sldId="304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0:29.332" v="82"/>
          <ac:cxnSpMkLst>
            <pc:docMk/>
            <pc:sldMk cId="2923644572" sldId="304"/>
            <ac:cxnSpMk id="19" creationId="{3BBD86D4-BBBA-41EC-8CFA-50949D964768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0:46.037" v="104" actId="20577"/>
        <pc:sldMkLst>
          <pc:docMk/>
          <pc:sldMk cId="326555681" sldId="305"/>
        </pc:sldMkLst>
        <pc:spChg chg="del">
          <ac:chgData name="Rodolfo Duarte Pinto" userId="3c1d2390-f3e2-48ed-a692-c2bca7123a2a" providerId="ADAL" clId="{FF285A52-8DA2-4628-93B8-197CB783D7C5}" dt="2024-05-15T13:50:41.622" v="94" actId="478"/>
          <ac:spMkLst>
            <pc:docMk/>
            <pc:sldMk cId="326555681" sldId="305"/>
            <ac:spMk id="11" creationId="{A4BF32E4-7D7E-0B4A-950F-55A789E5B9D4}"/>
          </ac:spMkLst>
        </pc:spChg>
        <pc:spChg chg="del mod">
          <ac:chgData name="Rodolfo Duarte Pinto" userId="3c1d2390-f3e2-48ed-a692-c2bca7123a2a" providerId="ADAL" clId="{FF285A52-8DA2-4628-93B8-197CB783D7C5}" dt="2024-05-15T13:50:42.243" v="95" actId="478"/>
          <ac:spMkLst>
            <pc:docMk/>
            <pc:sldMk cId="326555681" sldId="305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FF285A52-8DA2-4628-93B8-197CB783D7C5}" dt="2024-05-15T13:50:43.179" v="96"/>
          <ac:spMkLst>
            <pc:docMk/>
            <pc:sldMk cId="326555681" sldId="305"/>
            <ac:spMk id="14" creationId="{D2F1327B-67F6-494C-A102-5452359CFB37}"/>
          </ac:spMkLst>
        </pc:spChg>
        <pc:spChg chg="del">
          <ac:chgData name="Rodolfo Duarte Pinto" userId="3c1d2390-f3e2-48ed-a692-c2bca7123a2a" providerId="ADAL" clId="{FF285A52-8DA2-4628-93B8-197CB783D7C5}" dt="2024-05-15T13:50:37.808" v="91" actId="478"/>
          <ac:spMkLst>
            <pc:docMk/>
            <pc:sldMk cId="326555681" sldId="305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FF285A52-8DA2-4628-93B8-197CB783D7C5}" dt="2024-05-15T13:50:46.037" v="104" actId="20577"/>
          <ac:spMkLst>
            <pc:docMk/>
            <pc:sldMk cId="326555681" sldId="305"/>
            <ac:spMk id="19" creationId="{FBB1BED7-2E52-445D-92A4-78B5DAE0DF24}"/>
          </ac:spMkLst>
        </pc:spChg>
        <pc:grpChg chg="add mod">
          <ac:chgData name="Rodolfo Duarte Pinto" userId="3c1d2390-f3e2-48ed-a692-c2bca7123a2a" providerId="ADAL" clId="{FF285A52-8DA2-4628-93B8-197CB783D7C5}" dt="2024-05-15T13:50:43.179" v="96"/>
          <ac:grpSpMkLst>
            <pc:docMk/>
            <pc:sldMk cId="326555681" sldId="305"/>
            <ac:grpSpMk id="15" creationId="{72F1E40E-BEC9-452A-ADFA-A6B1A3BF85BB}"/>
          </ac:grpSpMkLst>
        </pc:grpChg>
        <pc:picChg chg="del">
          <ac:chgData name="Rodolfo Duarte Pinto" userId="3c1d2390-f3e2-48ed-a692-c2bca7123a2a" providerId="ADAL" clId="{FF285A52-8DA2-4628-93B8-197CB783D7C5}" dt="2024-05-15T13:50:37.808" v="91" actId="478"/>
          <ac:picMkLst>
            <pc:docMk/>
            <pc:sldMk cId="326555681" sldId="305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0:43.179" v="96"/>
          <ac:picMkLst>
            <pc:docMk/>
            <pc:sldMk cId="326555681" sldId="305"/>
            <ac:picMk id="16" creationId="{430297D9-95C9-44A9-82D1-51792EA177BE}"/>
          </ac:picMkLst>
        </pc:picChg>
        <pc:cxnChg chg="del">
          <ac:chgData name="Rodolfo Duarte Pinto" userId="3c1d2390-f3e2-48ed-a692-c2bca7123a2a" providerId="ADAL" clId="{FF285A52-8DA2-4628-93B8-197CB783D7C5}" dt="2024-05-15T13:50:37.808" v="91" actId="478"/>
          <ac:cxnSpMkLst>
            <pc:docMk/>
            <pc:sldMk cId="326555681" sldId="305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0:43.179" v="96"/>
          <ac:cxnSpMkLst>
            <pc:docMk/>
            <pc:sldMk cId="326555681" sldId="305"/>
            <ac:cxnSpMk id="18" creationId="{2B19848E-25B2-4119-8091-3B0FD450AE01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0:58.090" v="120" actId="20577"/>
        <pc:sldMkLst>
          <pc:docMk/>
          <pc:sldMk cId="3090228397" sldId="306"/>
        </pc:sldMkLst>
        <pc:spChg chg="add mod">
          <ac:chgData name="Rodolfo Duarte Pinto" userId="3c1d2390-f3e2-48ed-a692-c2bca7123a2a" providerId="ADAL" clId="{FF285A52-8DA2-4628-93B8-197CB783D7C5}" dt="2024-05-15T13:50:52.898" v="108"/>
          <ac:spMkLst>
            <pc:docMk/>
            <pc:sldMk cId="3090228397" sldId="306"/>
            <ac:spMk id="8" creationId="{37ABDE6B-95C4-47A3-9C70-2FCAD2AC8811}"/>
          </ac:spMkLst>
        </pc:spChg>
        <pc:spChg chg="del">
          <ac:chgData name="Rodolfo Duarte Pinto" userId="3c1d2390-f3e2-48ed-a692-c2bca7123a2a" providerId="ADAL" clId="{FF285A52-8DA2-4628-93B8-197CB783D7C5}" dt="2024-05-15T13:50:50.965" v="106" actId="478"/>
          <ac:spMkLst>
            <pc:docMk/>
            <pc:sldMk cId="3090228397" sldId="306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0:51.798" v="107" actId="478"/>
          <ac:spMkLst>
            <pc:docMk/>
            <pc:sldMk cId="3090228397" sldId="306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FF285A52-8DA2-4628-93B8-197CB783D7C5}" dt="2024-05-15T13:50:58.090" v="120" actId="20577"/>
          <ac:spMkLst>
            <pc:docMk/>
            <pc:sldMk cId="3090228397" sldId="306"/>
            <ac:spMk id="15" creationId="{C67479D1-B816-4F4F-99DD-A7373BD1805E}"/>
          </ac:spMkLst>
        </pc:spChg>
        <pc:spChg chg="del">
          <ac:chgData name="Rodolfo Duarte Pinto" userId="3c1d2390-f3e2-48ed-a692-c2bca7123a2a" providerId="ADAL" clId="{FF285A52-8DA2-4628-93B8-197CB783D7C5}" dt="2024-05-15T13:50:50.015" v="105" actId="478"/>
          <ac:spMkLst>
            <pc:docMk/>
            <pc:sldMk cId="3090228397" sldId="306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FF285A52-8DA2-4628-93B8-197CB783D7C5}" dt="2024-05-15T13:50:52.898" v="108"/>
          <ac:grpSpMkLst>
            <pc:docMk/>
            <pc:sldMk cId="3090228397" sldId="306"/>
            <ac:grpSpMk id="9" creationId="{789D41BF-9EA9-4F11-A228-3E88676DD449}"/>
          </ac:grpSpMkLst>
        </pc:grpChg>
        <pc:picChg chg="del">
          <ac:chgData name="Rodolfo Duarte Pinto" userId="3c1d2390-f3e2-48ed-a692-c2bca7123a2a" providerId="ADAL" clId="{FF285A52-8DA2-4628-93B8-197CB783D7C5}" dt="2024-05-15T13:50:50.015" v="105" actId="478"/>
          <ac:picMkLst>
            <pc:docMk/>
            <pc:sldMk cId="3090228397" sldId="306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0:52.898" v="108"/>
          <ac:picMkLst>
            <pc:docMk/>
            <pc:sldMk cId="3090228397" sldId="306"/>
            <ac:picMk id="10" creationId="{2487411D-536B-43A8-92A7-AF810B06EDF6}"/>
          </ac:picMkLst>
        </pc:picChg>
        <pc:cxnChg chg="del">
          <ac:chgData name="Rodolfo Duarte Pinto" userId="3c1d2390-f3e2-48ed-a692-c2bca7123a2a" providerId="ADAL" clId="{FF285A52-8DA2-4628-93B8-197CB783D7C5}" dt="2024-05-15T13:50:50.015" v="105" actId="478"/>
          <ac:cxnSpMkLst>
            <pc:docMk/>
            <pc:sldMk cId="3090228397" sldId="306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0:52.898" v="108"/>
          <ac:cxnSpMkLst>
            <pc:docMk/>
            <pc:sldMk cId="3090228397" sldId="306"/>
            <ac:cxnSpMk id="13" creationId="{F5A4C4C7-1950-4B3A-A837-2DF06C227043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1:08.782" v="125" actId="478"/>
        <pc:sldMkLst>
          <pc:docMk/>
          <pc:sldMk cId="1258474636" sldId="307"/>
        </pc:sldMkLst>
        <pc:spChg chg="add mod">
          <ac:chgData name="Rodolfo Duarte Pinto" userId="3c1d2390-f3e2-48ed-a692-c2bca7123a2a" providerId="ADAL" clId="{FF285A52-8DA2-4628-93B8-197CB783D7C5}" dt="2024-05-15T13:51:06.833" v="124"/>
          <ac:spMkLst>
            <pc:docMk/>
            <pc:sldMk cId="1258474636" sldId="307"/>
            <ac:spMk id="8" creationId="{5C991B3B-BE8C-4F90-86FD-427493C14876}"/>
          </ac:spMkLst>
        </pc:spChg>
        <pc:spChg chg="del">
          <ac:chgData name="Rodolfo Duarte Pinto" userId="3c1d2390-f3e2-48ed-a692-c2bca7123a2a" providerId="ADAL" clId="{FF285A52-8DA2-4628-93B8-197CB783D7C5}" dt="2024-05-15T13:51:05.952" v="123" actId="478"/>
          <ac:spMkLst>
            <pc:docMk/>
            <pc:sldMk cId="1258474636" sldId="307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1:05.352" v="122" actId="478"/>
          <ac:spMkLst>
            <pc:docMk/>
            <pc:sldMk cId="1258474636" sldId="307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FF285A52-8DA2-4628-93B8-197CB783D7C5}" dt="2024-05-15T13:51:08.782" v="125" actId="478"/>
          <ac:spMkLst>
            <pc:docMk/>
            <pc:sldMk cId="1258474636" sldId="307"/>
            <ac:spMk id="15" creationId="{BC0B20EE-6C37-45AD-AEF2-6A92F911574A}"/>
          </ac:spMkLst>
        </pc:spChg>
        <pc:grpChg chg="add mod">
          <ac:chgData name="Rodolfo Duarte Pinto" userId="3c1d2390-f3e2-48ed-a692-c2bca7123a2a" providerId="ADAL" clId="{FF285A52-8DA2-4628-93B8-197CB783D7C5}" dt="2024-05-15T13:51:06.833" v="124"/>
          <ac:grpSpMkLst>
            <pc:docMk/>
            <pc:sldMk cId="1258474636" sldId="307"/>
            <ac:grpSpMk id="9" creationId="{2B5C0D1B-E1CA-4FA1-A363-F31C82040FA8}"/>
          </ac:grpSpMkLst>
        </pc:grpChg>
        <pc:picChg chg="del">
          <ac:chgData name="Rodolfo Duarte Pinto" userId="3c1d2390-f3e2-48ed-a692-c2bca7123a2a" providerId="ADAL" clId="{FF285A52-8DA2-4628-93B8-197CB783D7C5}" dt="2024-05-15T13:51:04.128" v="121" actId="478"/>
          <ac:picMkLst>
            <pc:docMk/>
            <pc:sldMk cId="1258474636" sldId="307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1:06.833" v="124"/>
          <ac:picMkLst>
            <pc:docMk/>
            <pc:sldMk cId="1258474636" sldId="307"/>
            <ac:picMk id="13" creationId="{743EF15D-2228-4AFD-96A0-9EBD47C02220}"/>
          </ac:picMkLst>
        </pc:picChg>
        <pc:cxnChg chg="del">
          <ac:chgData name="Rodolfo Duarte Pinto" userId="3c1d2390-f3e2-48ed-a692-c2bca7123a2a" providerId="ADAL" clId="{FF285A52-8DA2-4628-93B8-197CB783D7C5}" dt="2024-05-15T13:51:04.128" v="121" actId="478"/>
          <ac:cxnSpMkLst>
            <pc:docMk/>
            <pc:sldMk cId="1258474636" sldId="307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1:06.833" v="124"/>
          <ac:cxnSpMkLst>
            <pc:docMk/>
            <pc:sldMk cId="1258474636" sldId="307"/>
            <ac:cxnSpMk id="14" creationId="{08EA90DD-9EC7-4306-A291-422FE10BD800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1:17.343" v="131" actId="478"/>
        <pc:sldMkLst>
          <pc:docMk/>
          <pc:sldMk cId="3880726492" sldId="308"/>
        </pc:sldMkLst>
        <pc:spChg chg="add mod">
          <ac:chgData name="Rodolfo Duarte Pinto" userId="3c1d2390-f3e2-48ed-a692-c2bca7123a2a" providerId="ADAL" clId="{FF285A52-8DA2-4628-93B8-197CB783D7C5}" dt="2024-05-15T13:51:14.956" v="130"/>
          <ac:spMkLst>
            <pc:docMk/>
            <pc:sldMk cId="3880726492" sldId="308"/>
            <ac:spMk id="8" creationId="{FEA75FA8-E7C3-4936-94CB-DBEDA967E168}"/>
          </ac:spMkLst>
        </pc:spChg>
        <pc:spChg chg="del">
          <ac:chgData name="Rodolfo Duarte Pinto" userId="3c1d2390-f3e2-48ed-a692-c2bca7123a2a" providerId="ADAL" clId="{FF285A52-8DA2-4628-93B8-197CB783D7C5}" dt="2024-05-15T13:51:14.051" v="129" actId="478"/>
          <ac:spMkLst>
            <pc:docMk/>
            <pc:sldMk cId="3880726492" sldId="30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1:13.353" v="128" actId="478"/>
          <ac:spMkLst>
            <pc:docMk/>
            <pc:sldMk cId="3880726492" sldId="308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FF285A52-8DA2-4628-93B8-197CB783D7C5}" dt="2024-05-15T13:51:17.343" v="131" actId="478"/>
          <ac:spMkLst>
            <pc:docMk/>
            <pc:sldMk cId="3880726492" sldId="308"/>
            <ac:spMk id="15" creationId="{5FF5278D-9B3F-4BED-9D65-8CE354C58F1C}"/>
          </ac:spMkLst>
        </pc:spChg>
        <pc:grpChg chg="add mod">
          <ac:chgData name="Rodolfo Duarte Pinto" userId="3c1d2390-f3e2-48ed-a692-c2bca7123a2a" providerId="ADAL" clId="{FF285A52-8DA2-4628-93B8-197CB783D7C5}" dt="2024-05-15T13:51:14.956" v="130"/>
          <ac:grpSpMkLst>
            <pc:docMk/>
            <pc:sldMk cId="3880726492" sldId="308"/>
            <ac:grpSpMk id="10" creationId="{5B29F407-0FA2-4A00-90E8-9CEFE0ACE8DB}"/>
          </ac:grpSpMkLst>
        </pc:grpChg>
        <pc:picChg chg="del">
          <ac:chgData name="Rodolfo Duarte Pinto" userId="3c1d2390-f3e2-48ed-a692-c2bca7123a2a" providerId="ADAL" clId="{FF285A52-8DA2-4628-93B8-197CB783D7C5}" dt="2024-05-15T13:51:12.322" v="127" actId="478"/>
          <ac:picMkLst>
            <pc:docMk/>
            <pc:sldMk cId="3880726492" sldId="30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1:14.956" v="130"/>
          <ac:picMkLst>
            <pc:docMk/>
            <pc:sldMk cId="3880726492" sldId="308"/>
            <ac:picMk id="13" creationId="{2871D673-D79E-44A2-AF66-FEE46A189267}"/>
          </ac:picMkLst>
        </pc:picChg>
        <pc:cxnChg chg="del">
          <ac:chgData name="Rodolfo Duarte Pinto" userId="3c1d2390-f3e2-48ed-a692-c2bca7123a2a" providerId="ADAL" clId="{FF285A52-8DA2-4628-93B8-197CB783D7C5}" dt="2024-05-15T13:51:11.732" v="126" actId="478"/>
          <ac:cxnSpMkLst>
            <pc:docMk/>
            <pc:sldMk cId="3880726492" sldId="30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1:14.956" v="130"/>
          <ac:cxnSpMkLst>
            <pc:docMk/>
            <pc:sldMk cId="3880726492" sldId="308"/>
            <ac:cxnSpMk id="14" creationId="{D9164CA9-249E-43D5-A49A-8B572DA9E160}"/>
          </ac:cxnSpMkLst>
        </pc:cxnChg>
      </pc:sldChg>
      <pc:sldChg chg="addSp delSp modSp mod">
        <pc:chgData name="Rodolfo Duarte Pinto" userId="3c1d2390-f3e2-48ed-a692-c2bca7123a2a" providerId="ADAL" clId="{FF285A52-8DA2-4628-93B8-197CB783D7C5}" dt="2024-05-15T13:51:28.273" v="136" actId="478"/>
        <pc:sldMkLst>
          <pc:docMk/>
          <pc:sldMk cId="1917472186" sldId="310"/>
        </pc:sldMkLst>
        <pc:spChg chg="add mod">
          <ac:chgData name="Rodolfo Duarte Pinto" userId="3c1d2390-f3e2-48ed-a692-c2bca7123a2a" providerId="ADAL" clId="{FF285A52-8DA2-4628-93B8-197CB783D7C5}" dt="2024-05-15T13:51:25.591" v="135"/>
          <ac:spMkLst>
            <pc:docMk/>
            <pc:sldMk cId="1917472186" sldId="310"/>
            <ac:spMk id="9" creationId="{09532C5D-6A39-4402-B3A4-27C17B0DFB5E}"/>
          </ac:spMkLst>
        </pc:spChg>
        <pc:spChg chg="del">
          <ac:chgData name="Rodolfo Duarte Pinto" userId="3c1d2390-f3e2-48ed-a692-c2bca7123a2a" providerId="ADAL" clId="{FF285A52-8DA2-4628-93B8-197CB783D7C5}" dt="2024-05-15T13:51:24.728" v="134" actId="478"/>
          <ac:spMkLst>
            <pc:docMk/>
            <pc:sldMk cId="1917472186" sldId="31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FF285A52-8DA2-4628-93B8-197CB783D7C5}" dt="2024-05-15T13:51:24.032" v="133" actId="478"/>
          <ac:spMkLst>
            <pc:docMk/>
            <pc:sldMk cId="1917472186" sldId="310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FF285A52-8DA2-4628-93B8-197CB783D7C5}" dt="2024-05-15T13:51:28.273" v="136" actId="478"/>
          <ac:spMkLst>
            <pc:docMk/>
            <pc:sldMk cId="1917472186" sldId="310"/>
            <ac:spMk id="15" creationId="{8FCD8900-9060-4D7F-B551-F7B26061D0D2}"/>
          </ac:spMkLst>
        </pc:spChg>
        <pc:grpChg chg="add mod">
          <ac:chgData name="Rodolfo Duarte Pinto" userId="3c1d2390-f3e2-48ed-a692-c2bca7123a2a" providerId="ADAL" clId="{FF285A52-8DA2-4628-93B8-197CB783D7C5}" dt="2024-05-15T13:51:25.591" v="135"/>
          <ac:grpSpMkLst>
            <pc:docMk/>
            <pc:sldMk cId="1917472186" sldId="310"/>
            <ac:grpSpMk id="10" creationId="{FAA023DA-47DE-4DB2-86D1-CCC8F6BDBB2E}"/>
          </ac:grpSpMkLst>
        </pc:grpChg>
        <pc:picChg chg="del">
          <ac:chgData name="Rodolfo Duarte Pinto" userId="3c1d2390-f3e2-48ed-a692-c2bca7123a2a" providerId="ADAL" clId="{FF285A52-8DA2-4628-93B8-197CB783D7C5}" dt="2024-05-15T13:51:21.186" v="132" actId="478"/>
          <ac:picMkLst>
            <pc:docMk/>
            <pc:sldMk cId="1917472186" sldId="31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FF285A52-8DA2-4628-93B8-197CB783D7C5}" dt="2024-05-15T13:51:25.591" v="135"/>
          <ac:picMkLst>
            <pc:docMk/>
            <pc:sldMk cId="1917472186" sldId="310"/>
            <ac:picMk id="13" creationId="{77D1F940-A0D0-42CB-B645-D87A0C182165}"/>
          </ac:picMkLst>
        </pc:picChg>
        <pc:cxnChg chg="del">
          <ac:chgData name="Rodolfo Duarte Pinto" userId="3c1d2390-f3e2-48ed-a692-c2bca7123a2a" providerId="ADAL" clId="{FF285A52-8DA2-4628-93B8-197CB783D7C5}" dt="2024-05-15T13:51:21.186" v="132" actId="478"/>
          <ac:cxnSpMkLst>
            <pc:docMk/>
            <pc:sldMk cId="1917472186" sldId="31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FF285A52-8DA2-4628-93B8-197CB783D7C5}" dt="2024-05-15T13:51:25.591" v="135"/>
          <ac:cxnSpMkLst>
            <pc:docMk/>
            <pc:sldMk cId="1917472186" sldId="310"/>
            <ac:cxnSpMk id="14" creationId="{DA3DCAEC-2075-4F2F-B863-3933DF22A431}"/>
          </ac:cxnSpMkLst>
        </pc:cxnChg>
      </pc:sldChg>
      <pc:sldChg chg="add">
        <pc:chgData name="Rodolfo Duarte Pinto" userId="3c1d2390-f3e2-48ed-a692-c2bca7123a2a" providerId="ADAL" clId="{FF285A52-8DA2-4628-93B8-197CB783D7C5}" dt="2024-05-15T13:48:13.337" v="0"/>
        <pc:sldMkLst>
          <pc:docMk/>
          <pc:sldMk cId="1025605203" sldId="311"/>
        </pc:sldMkLst>
      </pc:sldChg>
      <pc:sldChg chg="modSp add mod">
        <pc:chgData name="Rodolfo Duarte Pinto" userId="3c1d2390-f3e2-48ed-a692-c2bca7123a2a" providerId="ADAL" clId="{FF285A52-8DA2-4628-93B8-197CB783D7C5}" dt="2024-05-15T13:48:26.077" v="4"/>
        <pc:sldMkLst>
          <pc:docMk/>
          <pc:sldMk cId="4098742965" sldId="312"/>
        </pc:sldMkLst>
        <pc:spChg chg="mod">
          <ac:chgData name="Rodolfo Duarte Pinto" userId="3c1d2390-f3e2-48ed-a692-c2bca7123a2a" providerId="ADAL" clId="{FF285A52-8DA2-4628-93B8-197CB783D7C5}" dt="2024-05-15T13:48:26.077" v="4"/>
          <ac:spMkLst>
            <pc:docMk/>
            <pc:sldMk cId="4098742965" sldId="312"/>
            <ac:spMk id="13" creationId="{4FAA28DA-9CDF-124F-B4FF-EC7705BE7F0B}"/>
          </ac:spMkLst>
        </pc:spChg>
      </pc:sldChg>
      <pc:sldChg chg="modSp add mod">
        <pc:chgData name="Rodolfo Duarte Pinto" userId="3c1d2390-f3e2-48ed-a692-c2bca7123a2a" providerId="ADAL" clId="{FF285A52-8DA2-4628-93B8-197CB783D7C5}" dt="2024-05-15T13:48:39.509" v="6"/>
        <pc:sldMkLst>
          <pc:docMk/>
          <pc:sldMk cId="3913139709" sldId="313"/>
        </pc:sldMkLst>
        <pc:spChg chg="mod">
          <ac:chgData name="Rodolfo Duarte Pinto" userId="3c1d2390-f3e2-48ed-a692-c2bca7123a2a" providerId="ADAL" clId="{FF285A52-8DA2-4628-93B8-197CB783D7C5}" dt="2024-05-15T13:48:39.509" v="6"/>
          <ac:spMkLst>
            <pc:docMk/>
            <pc:sldMk cId="3913139709" sldId="313"/>
            <ac:spMk id="7" creationId="{10C6BAA9-0170-594C-B1DC-75AD8491503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72A7C-F2F1-E042-AA52-557E9DFDC08A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48229-1FEE-6E46-9F74-4BAE0498CF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5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66622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</a:t>
            </a:r>
            <a:r>
              <a:rPr lang="pt-PT" dirty="0"/>
              <a:t>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sa/3.0/"/>
              </a:rPr>
              <a:t>CC BY-SA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46674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</a:t>
            </a:r>
            <a:r>
              <a:rPr lang="pt-PT" dirty="0"/>
              <a:t> </a:t>
            </a:r>
            <a:r>
              <a:rPr lang="pt-PT" sz="1200" dirty="0"/>
              <a:t>A imagem está licenciada ao </a:t>
            </a:r>
            <a:r>
              <a:rPr lang="pt-PT" sz="1200"/>
              <a:t>abrigo da </a:t>
            </a:r>
            <a:r>
              <a:rPr lang="pt-PT" sz="1200">
                <a:hlinkClick r:id="rId3" tooltip="https://creativecommons.org/licenses/by-sa/3.0/"/>
              </a:rPr>
              <a:t>CC BY-SA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75760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</a:t>
            </a:r>
            <a:r>
              <a:rPr lang="pt-PT" dirty="0"/>
              <a:t> </a:t>
            </a:r>
            <a:r>
              <a:rPr lang="pt-PT" sz="1200" dirty="0"/>
              <a:t>A imagem está licenciada ao </a:t>
            </a:r>
            <a:r>
              <a:rPr lang="pt-PT" sz="1200"/>
              <a:t>abrigo da </a:t>
            </a:r>
            <a:r>
              <a:rPr lang="pt-PT" sz="1200">
                <a:hlinkClick r:id="rId3" tooltip="https://creativecommons.org/licenses/by-sa/3.0/"/>
              </a:rPr>
              <a:t>CC BY-SA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426811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</a:t>
            </a:r>
            <a:r>
              <a:rPr lang="pt-PT" dirty="0"/>
              <a:t> </a:t>
            </a:r>
            <a:r>
              <a:rPr lang="pt-PT" sz="1200" dirty="0"/>
              <a:t>A imagem está licenciada ao </a:t>
            </a:r>
            <a:r>
              <a:rPr lang="pt-PT" sz="1200"/>
              <a:t>abrigo da </a:t>
            </a:r>
            <a:r>
              <a:rPr lang="pt-PT" sz="1200">
                <a:hlinkClick r:id="rId3" tooltip="https://creativecommons.org/licenses/by-sa/3.0/"/>
              </a:rPr>
              <a:t>CC BY-SA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366238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983586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4397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520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9469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Destaque os objetivos </a:t>
            </a:r>
            <a:r>
              <a:rPr lang="pt-PT"/>
              <a:t>da aula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852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 imagem está licenciada ao abrigo da </a:t>
            </a:r>
            <a:r>
              <a:rPr lang="pt-PT" sz="1200" dirty="0">
                <a:hlinkClick r:id="rId3" tooltip="https://creativecommons.org/licenses/by/3.0/"/>
              </a:rPr>
              <a:t>CC BY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72470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25919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532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dirty="0"/>
              <a:t>Nota:</a:t>
            </a:r>
          </a:p>
          <a:p>
            <a:r>
              <a:rPr lang="pt-PT" dirty="0"/>
              <a:t>Roupa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br.freejpg.com.ar</a:t>
            </a:r>
            <a:r>
              <a:rPr lang="pt-PT" dirty="0"/>
              <a:t>/imagens/</a:t>
            </a:r>
            <a:r>
              <a:rPr lang="pt-PT" dirty="0" err="1"/>
              <a:t>premium</a:t>
            </a:r>
            <a:r>
              <a:rPr lang="pt-PT" dirty="0"/>
              <a:t>/966202322/pilha-de-roupas-em-fundo-branco-</a:t>
            </a:r>
            <a:r>
              <a:rPr lang="pt-PT" dirty="0" err="1"/>
              <a:t>closeup</a:t>
            </a:r>
            <a:endParaRPr lang="pt-PT" dirty="0"/>
          </a:p>
          <a:p>
            <a:r>
              <a:rPr lang="pt-PT" dirty="0"/>
              <a:t>Cesto cinzento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www.homa.pt</a:t>
            </a:r>
            <a:r>
              <a:rPr lang="pt-PT" dirty="0"/>
              <a:t>/cesto-para-roupa-cinzento-40l-401973.html</a:t>
            </a:r>
          </a:p>
          <a:p>
            <a:r>
              <a:rPr lang="pt-PT" dirty="0"/>
              <a:t>Cesto branco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www.homa.pt</a:t>
            </a:r>
            <a:r>
              <a:rPr lang="pt-PT" dirty="0"/>
              <a:t>/cesto-para-roupa-branco-40l-401970.html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11739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8961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8019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17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1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00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91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7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76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42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88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01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41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25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pt.wikipedia.org/wiki/Pau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pt.wikipedia.org/wiki/Espada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pt.wikipedia.org/wiki/Paus" TargetMode="Externa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pt.wikipedia.org/wiki/Pau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verbr.com.br/atualidades/criancas-brasileiras-comecam-a-programar-e-criar-seus-proprios-gam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0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01EBF733-BC25-2D4E-A84B-F57154AA823C}"/>
              </a:ext>
            </a:extLst>
          </p:cNvPr>
          <p:cNvSpPr txBox="1"/>
          <p:nvPr/>
        </p:nvSpPr>
        <p:spPr>
          <a:xfrm>
            <a:off x="1019556" y="2312187"/>
            <a:ext cx="10152888" cy="278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Serão agora partilhadas algumas cartas. Prestem atenção à seguinte declaração condicional:</a:t>
            </a:r>
            <a:b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o valor da carta for ímpar, levanta-te e diz “o número anterior a essa carta”,</a:t>
            </a: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SENÃO permanece no teu lugar e em silêncio.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37ABDE6B-95C4-47A3-9C70-2FCAD2AC881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789D41BF-9EA9-4F11-A228-3E88676DD449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487411D-536B-43A8-92A7-AF810B06E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F5A4C4C7-1950-4B3A-A837-2DF06C227043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C67479D1-B816-4F4F-99DD-A7373BD1805E}"/>
              </a:ext>
            </a:extLst>
          </p:cNvPr>
          <p:cNvSpPr/>
          <p:nvPr/>
        </p:nvSpPr>
        <p:spPr>
          <a:xfrm>
            <a:off x="2886583" y="491266"/>
            <a:ext cx="264046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Número Ímpar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228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5E06BD27-0284-E241-BC77-599FBA7F883C}"/>
              </a:ext>
            </a:extLst>
          </p:cNvPr>
          <p:cNvSpPr txBox="1"/>
          <p:nvPr/>
        </p:nvSpPr>
        <p:spPr>
          <a:xfrm>
            <a:off x="13441680" y="9820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dirty="0"/>
          </a:p>
        </p:txBody>
      </p:sp>
      <p:pic>
        <p:nvPicPr>
          <p:cNvPr id="10" name="Imagem 9" descr="Uma imagem com texto&#10;&#10;Descrição gerada automaticamente">
            <a:extLst>
              <a:ext uri="{FF2B5EF4-FFF2-40B4-BE49-F238E27FC236}">
                <a16:creationId xmlns:a16="http://schemas.microsoft.com/office/drawing/2014/main" id="{02AA9946-9FAF-9C4F-971D-8AE51DB9EE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651248" y="1623060"/>
            <a:ext cx="2889504" cy="361188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5C991B3B-BE8C-4F90-86FD-427493C14876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2B5C0D1B-E1CA-4FA1-A363-F31C82040FA8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43EF15D-2228-4AFD-96A0-9EBD47C02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08EA90DD-9EC7-4306-A291-422FE10BD800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8474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5E06BD27-0284-E241-BC77-599FBA7F883C}"/>
              </a:ext>
            </a:extLst>
          </p:cNvPr>
          <p:cNvSpPr txBox="1"/>
          <p:nvPr/>
        </p:nvSpPr>
        <p:spPr>
          <a:xfrm>
            <a:off x="13441680" y="9820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476808A9-5A27-FC4C-B166-6BC65BE76F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612800" y="1575000"/>
            <a:ext cx="2966400" cy="37080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FEA75FA8-E7C3-4936-94CB-DBEDA967E168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5B29F407-0FA2-4A00-90E8-9CEFE0ACE8D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871D673-D79E-44A2-AF66-FEE46A189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D9164CA9-249E-43D5-A49A-8B572DA9E160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0726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DD766B0-CEED-144B-9134-18B73A584C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617" b="18933"/>
          <a:stretch/>
        </p:blipFill>
        <p:spPr>
          <a:xfrm>
            <a:off x="0" y="237067"/>
            <a:ext cx="2252133" cy="943476"/>
          </a:xfrm>
          <a:prstGeom prst="rect">
            <a:avLst/>
          </a:prstGeom>
        </p:spPr>
      </p:pic>
      <p:cxnSp>
        <p:nvCxnSpPr>
          <p:cNvPr id="5" name="Conexão Reta 4">
            <a:extLst>
              <a:ext uri="{FF2B5EF4-FFF2-40B4-BE49-F238E27FC236}">
                <a16:creationId xmlns:a16="http://schemas.microsoft.com/office/drawing/2014/main" id="{88776FE8-2E1F-8346-887A-44707A8F99F5}"/>
              </a:ext>
            </a:extLst>
          </p:cNvPr>
          <p:cNvCxnSpPr>
            <a:cxnSpLocks/>
          </p:cNvCxnSpPr>
          <p:nvPr/>
        </p:nvCxnSpPr>
        <p:spPr>
          <a:xfrm>
            <a:off x="2117661" y="360580"/>
            <a:ext cx="0" cy="696449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3854824" y="6620933"/>
            <a:ext cx="8337176" cy="2370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5E7C0C0-C89F-994D-BD14-2A60617FB614}"/>
              </a:ext>
            </a:extLst>
          </p:cNvPr>
          <p:cNvSpPr/>
          <p:nvPr/>
        </p:nvSpPr>
        <p:spPr>
          <a:xfrm>
            <a:off x="0" y="6620932"/>
            <a:ext cx="3854824" cy="23706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ysClr val="windowText" lastClr="00000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E06BD27-0284-E241-BC77-599FBA7F883C}"/>
              </a:ext>
            </a:extLst>
          </p:cNvPr>
          <p:cNvSpPr txBox="1"/>
          <p:nvPr/>
        </p:nvSpPr>
        <p:spPr>
          <a:xfrm>
            <a:off x="13441680" y="9820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dirty="0"/>
          </a:p>
        </p:txBody>
      </p:sp>
      <p:pic>
        <p:nvPicPr>
          <p:cNvPr id="10" name="Imagem 9" descr="Uma imagem com texto, ClipArt&#10;&#10;Descrição gerada automaticamente">
            <a:extLst>
              <a:ext uri="{FF2B5EF4-FFF2-40B4-BE49-F238E27FC236}">
                <a16:creationId xmlns:a16="http://schemas.microsoft.com/office/drawing/2014/main" id="{5E1EE221-2B1B-F14E-8BD3-E7C5F235C7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612800" y="1575000"/>
            <a:ext cx="2966400" cy="3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45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5E06BD27-0284-E241-BC77-599FBA7F883C}"/>
              </a:ext>
            </a:extLst>
          </p:cNvPr>
          <p:cNvSpPr txBox="1"/>
          <p:nvPr/>
        </p:nvSpPr>
        <p:spPr>
          <a:xfrm>
            <a:off x="13441680" y="9820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dirty="0"/>
          </a:p>
        </p:txBody>
      </p:sp>
      <p:pic>
        <p:nvPicPr>
          <p:cNvPr id="4" name="Imagem 3" descr="Uma imagem com texto, captura de ecrã, ClipArt, moldura de fotografia&#10;&#10;Descrição gerada automaticamente">
            <a:extLst>
              <a:ext uri="{FF2B5EF4-FFF2-40B4-BE49-F238E27FC236}">
                <a16:creationId xmlns:a16="http://schemas.microsoft.com/office/drawing/2014/main" id="{EB63CB98-97BA-E345-A86F-93B32AC69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612800" y="1575000"/>
            <a:ext cx="2966400" cy="37080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C63AD555-8DAF-2C40-AA67-FA5756718DE3}"/>
              </a:ext>
            </a:extLst>
          </p:cNvPr>
          <p:cNvSpPr/>
          <p:nvPr/>
        </p:nvSpPr>
        <p:spPr>
          <a:xfrm>
            <a:off x="2548467" y="1574999"/>
            <a:ext cx="7095066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19900" b="0" cap="none" spc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BUG</a:t>
            </a:r>
            <a:endParaRPr lang="pt-PT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09532C5D-6A39-4402-B3A4-27C17B0DFB5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FAA023DA-47DE-4DB2-86D1-CCC8F6BDBB2E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7D1F940-A0D0-42CB-B645-D87A0C182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DA3DCAEC-2075-4F2F-B863-3933DF22A43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747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DBB220A0-E1FA-074F-9A78-929FDE584DB1}"/>
              </a:ext>
            </a:extLst>
          </p:cNvPr>
          <p:cNvSpPr/>
          <p:nvPr/>
        </p:nvSpPr>
        <p:spPr>
          <a:xfrm>
            <a:off x="300567" y="2014031"/>
            <a:ext cx="11590866" cy="3578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 era a condição que estávamos a verificar no jogo do Número Ímpar?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que acontecia se a </a:t>
            </a:r>
            <a:r>
              <a:rPr lang="pt-P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condição fosse verdadeira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que é que faziam se a </a:t>
            </a:r>
            <a:r>
              <a:rPr lang="pt-P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condição fosse falsa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jogo do Número ímpar tinha algum bug?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1FDD5D9C-9850-43A6-A6DF-BD22075BD0F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F690E207-0416-45E4-B7CB-2188983AAB3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ED7A622-DD0A-4B48-A28D-F47BC3C98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F0DC5E7D-EFC8-42E2-9C11-7C5A5868FF3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50B2F6A4-7F4B-471D-BAC0-BC0AE356F850}"/>
              </a:ext>
            </a:extLst>
          </p:cNvPr>
          <p:cNvSpPr/>
          <p:nvPr/>
        </p:nvSpPr>
        <p:spPr>
          <a:xfrm>
            <a:off x="2886583" y="491266"/>
            <a:ext cx="169950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Reflexão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146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1126066" y="3140661"/>
            <a:ext cx="10354734" cy="571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– Identifica 3 condições que te afetam todos os dias.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BD02788-8099-4219-B361-EB43790C0329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35705C67-03BD-4E7A-8B25-B4C02F95D49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55FBB8C7-4873-4410-98CA-A12BADE21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5221228B-E745-476E-8B9D-E751A5A9E9E2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A4441D7E-563A-4827-AC43-612931BCC41E}"/>
              </a:ext>
            </a:extLst>
          </p:cNvPr>
          <p:cNvSpPr/>
          <p:nvPr/>
        </p:nvSpPr>
        <p:spPr>
          <a:xfrm>
            <a:off x="2886583" y="491266"/>
            <a:ext cx="14879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Síntese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27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050682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 proposta educativa foi traduzida e adaptada do projeto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(CS4All)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Blueprint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7B689F-9D9D-5A44-A263-98B5113D666F}"/>
              </a:ext>
            </a:extLst>
          </p:cNvPr>
          <p:cNvGrpSpPr/>
          <p:nvPr/>
        </p:nvGrpSpPr>
        <p:grpSpPr>
          <a:xfrm>
            <a:off x="2448529" y="4241190"/>
            <a:ext cx="7294941" cy="1180002"/>
            <a:chOff x="2491039" y="4757542"/>
            <a:chExt cx="7294941" cy="1180002"/>
          </a:xfrm>
        </p:grpSpPr>
        <p:pic>
          <p:nvPicPr>
            <p:cNvPr id="1026" name="Picture 2" descr="cc logo">
              <a:extLst>
                <a:ext uri="{FF2B5EF4-FFF2-40B4-BE49-F238E27FC236}">
                  <a16:creationId xmlns:a16="http://schemas.microsoft.com/office/drawing/2014/main" id="{B91D6762-0EA9-8349-BBEB-86114B11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63F3D37-C142-4F40-969D-074A4CBD7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F40D874-EEAB-594E-BC15-160B50F60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550BA13-6909-DC4F-A75F-796F8275A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F9D4929F-35B0-A447-AFC5-709A91298D51}"/>
              </a:ext>
            </a:extLst>
          </p:cNvPr>
          <p:cNvSpPr/>
          <p:nvPr/>
        </p:nvSpPr>
        <p:spPr>
          <a:xfrm>
            <a:off x="3048000" y="5408492"/>
            <a:ext cx="6096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 Internacional (CC BY-NC-SA 4.0)</a:t>
            </a:r>
            <a:endParaRPr lang="pt-PT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420E363E-2BA9-4401-B284-AE79B4AE2FEF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3BB45571-860C-452C-AFF1-A44F6B97277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E8686D8-C170-4848-9C55-EF38958B7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7" name="Conexão Reta 4">
              <a:extLst>
                <a:ext uri="{FF2B5EF4-FFF2-40B4-BE49-F238E27FC236}">
                  <a16:creationId xmlns:a16="http://schemas.microsoft.com/office/drawing/2014/main" id="{1EDD3388-2A0D-417F-915D-43CC7DF165F3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E7AFEF5F-9889-4EF7-8555-BF3AAD73051C}"/>
              </a:ext>
            </a:extLst>
          </p:cNvPr>
          <p:cNvSpPr/>
          <p:nvPr/>
        </p:nvSpPr>
        <p:spPr>
          <a:xfrm>
            <a:off x="2886583" y="491266"/>
            <a:ext cx="1614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Créditos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9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4FAA28DA-9CDF-124F-B4FF-EC7705BE7F0B}"/>
              </a:ext>
            </a:extLst>
          </p:cNvPr>
          <p:cNvSpPr/>
          <p:nvPr/>
        </p:nvSpPr>
        <p:spPr>
          <a:xfrm>
            <a:off x="4437533" y="2998113"/>
            <a:ext cx="331693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Condições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D501933-6C67-402E-A2C1-791DC2531A63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5356C2C1-D830-42B6-8FF5-5EE1250D194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9" name="Imagem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83377939-DF22-4AC4-A7EE-8704477B1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0" name="Conexão Reta 4">
              <a:extLst>
                <a:ext uri="{FF2B5EF4-FFF2-40B4-BE49-F238E27FC236}">
                  <a16:creationId xmlns:a16="http://schemas.microsoft.com/office/drawing/2014/main" id="{91F2764B-2AC1-4025-A878-F4935A7A3332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8742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10C6BAA9-0170-594C-B1DC-75AD8491503D}"/>
              </a:ext>
            </a:extLst>
          </p:cNvPr>
          <p:cNvSpPr/>
          <p:nvPr/>
        </p:nvSpPr>
        <p:spPr>
          <a:xfrm>
            <a:off x="437451" y="2586077"/>
            <a:ext cx="11894603" cy="168584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Descrever como as condições são utilizadas para tornarem os algoritmo adaptáveis.</a:t>
            </a:r>
            <a:b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</a:br>
            <a:endParaRPr lang="pt-PT" sz="2400" dirty="0">
              <a:ln w="0"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Criar relações com o mundo real às condições na sua vida quotidiana.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1A61DE0-B381-4F1B-A1F9-15AF1F7B34D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52ED6619-0899-4B56-8FEF-D4CB7CFF2F6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69EC408-E789-4173-B5DC-B89904BAA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58873104-A7E5-4C94-9340-74AFF908DEF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3139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texto, pessoa, interior, jovem&#10;&#10;Descrição gerada automaticamente">
            <a:extLst>
              <a:ext uri="{FF2B5EF4-FFF2-40B4-BE49-F238E27FC236}">
                <a16:creationId xmlns:a16="http://schemas.microsoft.com/office/drawing/2014/main" id="{179F59F0-09DB-5042-A8FB-21E545908DE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4762"/>
            <a:ext cx="12192000" cy="684847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F25B7F6-086B-C040-A97A-3F2C4F815A1C}"/>
              </a:ext>
            </a:extLst>
          </p:cNvPr>
          <p:cNvSpPr/>
          <p:nvPr/>
        </p:nvSpPr>
        <p:spPr>
          <a:xfrm>
            <a:off x="0" y="0"/>
            <a:ext cx="12192000" cy="6853237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D866BF5-BBD7-5A42-B783-AC1DDF097C90}"/>
              </a:ext>
            </a:extLst>
          </p:cNvPr>
          <p:cNvSpPr/>
          <p:nvPr/>
        </p:nvSpPr>
        <p:spPr>
          <a:xfrm>
            <a:off x="1198669" y="2764898"/>
            <a:ext cx="979466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dirty="0">
                <a:ln w="0"/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Como é que podemos usar condições</a:t>
            </a:r>
          </a:p>
          <a:p>
            <a:pPr algn="ctr"/>
            <a:r>
              <a:rPr lang="pt-PT" sz="4000" dirty="0">
                <a:ln w="0"/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tomarmos decisões?</a:t>
            </a:r>
          </a:p>
        </p:txBody>
      </p:sp>
    </p:spTree>
    <p:extLst>
      <p:ext uri="{BB962C8B-B14F-4D97-AF65-F5344CB8AC3E}">
        <p14:creationId xmlns:p14="http://schemas.microsoft.com/office/powerpoint/2010/main" val="2829896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FF3299E-21FC-E343-B2B2-B42868A9AA9C}"/>
              </a:ext>
            </a:extLst>
          </p:cNvPr>
          <p:cNvSpPr txBox="1"/>
          <p:nvPr/>
        </p:nvSpPr>
        <p:spPr>
          <a:xfrm>
            <a:off x="520887" y="2035188"/>
            <a:ext cx="10214846" cy="278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eu terminar os trabalhos de casa, então _____.</a:t>
            </a:r>
          </a:p>
          <a:p>
            <a:pPr>
              <a:lnSpc>
                <a:spcPct val="150000"/>
              </a:lnSpc>
            </a:pPr>
            <a:endParaRPr lang="pt-P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eu fizer todos os trabalhos em casa, então _____.</a:t>
            </a:r>
          </a:p>
          <a:p>
            <a:pPr>
              <a:lnSpc>
                <a:spcPct val="150000"/>
              </a:lnSpc>
            </a:pPr>
            <a:endParaRPr lang="pt-P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eu estudar todos os dias antes de um teste, então _____.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BE0B3C4-5048-4219-ABD5-A7EFCE37AC3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CC98235C-9F21-45D8-B1EA-5F2AE344893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9" name="Imagem 1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4B19876-31B1-4B5A-9E14-8B5721654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20" name="Conexão Reta 4">
              <a:extLst>
                <a:ext uri="{FF2B5EF4-FFF2-40B4-BE49-F238E27FC236}">
                  <a16:creationId xmlns:a16="http://schemas.microsoft.com/office/drawing/2014/main" id="{F5F250CA-4589-468D-9FCB-C3370BDB4C10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tângulo 20">
            <a:extLst>
              <a:ext uri="{FF2B5EF4-FFF2-40B4-BE49-F238E27FC236}">
                <a16:creationId xmlns:a16="http://schemas.microsoft.com/office/drawing/2014/main" id="{244CD32F-FA52-4B0A-9A30-4BB12F6063AB}"/>
              </a:ext>
            </a:extLst>
          </p:cNvPr>
          <p:cNvSpPr/>
          <p:nvPr/>
        </p:nvSpPr>
        <p:spPr>
          <a:xfrm>
            <a:off x="2886583" y="491266"/>
            <a:ext cx="264207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Se…, Então…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274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FF3299E-21FC-E343-B2B2-B42868A9AA9C}"/>
              </a:ext>
            </a:extLst>
          </p:cNvPr>
          <p:cNvSpPr txBox="1"/>
          <p:nvPr/>
        </p:nvSpPr>
        <p:spPr>
          <a:xfrm>
            <a:off x="824488" y="1749373"/>
            <a:ext cx="10543023" cy="1679627"/>
          </a:xfrm>
          <a:prstGeom prst="rect">
            <a:avLst/>
          </a:prstGeom>
          <a:solidFill>
            <a:srgbClr val="3B7666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pt-PT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</a:t>
            </a:r>
            <a:r>
              <a:rPr lang="pt-PT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estiver a chover, </a:t>
            </a:r>
            <a:r>
              <a:rPr lang="pt-PT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ENTÃO</a:t>
            </a:r>
            <a:r>
              <a:rPr lang="pt-PT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leva um guarda-chuva para a rua.</a:t>
            </a:r>
          </a:p>
          <a:p>
            <a:pPr algn="ctr">
              <a:lnSpc>
                <a:spcPct val="150000"/>
              </a:lnSpc>
            </a:pPr>
            <a:endParaRPr lang="pt-PT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D94DA4B-FC10-6B40-ABDD-E25DED3FCA73}"/>
              </a:ext>
            </a:extLst>
          </p:cNvPr>
          <p:cNvSpPr txBox="1"/>
          <p:nvPr/>
        </p:nvSpPr>
        <p:spPr>
          <a:xfrm>
            <a:off x="2119587" y="4185152"/>
            <a:ext cx="7952824" cy="167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Onde está a </a:t>
            </a:r>
            <a:r>
              <a:rPr lang="pt-P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condição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que acontecerá se a condição for </a:t>
            </a:r>
            <a:r>
              <a:rPr lang="pt-P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verdadeira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que acontecerá se a condição for </a:t>
            </a:r>
            <a:r>
              <a:rPr lang="pt-P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falsa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" name="Moldura 2">
            <a:extLst>
              <a:ext uri="{FF2B5EF4-FFF2-40B4-BE49-F238E27FC236}">
                <a16:creationId xmlns:a16="http://schemas.microsoft.com/office/drawing/2014/main" id="{624B2A64-9BE0-AA48-AA22-266E677E804A}"/>
              </a:ext>
            </a:extLst>
          </p:cNvPr>
          <p:cNvSpPr/>
          <p:nvPr/>
        </p:nvSpPr>
        <p:spPr>
          <a:xfrm>
            <a:off x="1083733" y="2252133"/>
            <a:ext cx="3310333" cy="778934"/>
          </a:xfrm>
          <a:prstGeom prst="fram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D53D83A-FFF3-42C8-9807-98E720E0578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13046E8C-E85C-451F-BAAD-E9C28B9FF172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33F8E8EA-BF3C-410B-AA27-F5F1BB8D5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765F6F65-A3B3-4530-8383-43BF239045BF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29AD5B82-27B3-4871-8887-2BE9CCB3C2C9}"/>
              </a:ext>
            </a:extLst>
          </p:cNvPr>
          <p:cNvSpPr/>
          <p:nvPr/>
        </p:nvSpPr>
        <p:spPr>
          <a:xfrm>
            <a:off x="2886583" y="491266"/>
            <a:ext cx="423705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Declaração Condicional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25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esto para Roupa Cinzento 40L | | hôma">
            <a:extLst>
              <a:ext uri="{FF2B5EF4-FFF2-40B4-BE49-F238E27FC236}">
                <a16:creationId xmlns:a16="http://schemas.microsoft.com/office/drawing/2014/main" id="{B91422B6-ED68-D84D-B22F-0B91EBF3E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4" y="3342217"/>
            <a:ext cx="2898451" cy="289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esto para Roupa Branco 40L | | hôma">
            <a:extLst>
              <a:ext uri="{FF2B5EF4-FFF2-40B4-BE49-F238E27FC236}">
                <a16:creationId xmlns:a16="http://schemas.microsoft.com/office/drawing/2014/main" id="{698E25CA-4FA2-304B-BED7-D69B9CCAE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529" y="3468986"/>
            <a:ext cx="2644911" cy="26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✓ Fotos do Pilha de roupas em fundo branco, closeup Royalty Free">
            <a:extLst>
              <a:ext uri="{FF2B5EF4-FFF2-40B4-BE49-F238E27FC236}">
                <a16:creationId xmlns:a16="http://schemas.microsoft.com/office/drawing/2014/main" id="{A21CDEE7-8A29-F749-9D54-B36AA5DD4F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" t="17407" r="4829" b="4076"/>
          <a:stretch/>
        </p:blipFill>
        <p:spPr bwMode="auto">
          <a:xfrm>
            <a:off x="6590399" y="4112173"/>
            <a:ext cx="3870337" cy="225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0A13F3E3-016C-C84B-BC71-330F9A4C3FF2}"/>
              </a:ext>
            </a:extLst>
          </p:cNvPr>
          <p:cNvSpPr txBox="1"/>
          <p:nvPr/>
        </p:nvSpPr>
        <p:spPr>
          <a:xfrm>
            <a:off x="1350264" y="1632401"/>
            <a:ext cx="9491472" cy="167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Imaginem que têm um monte de roupa suja e pediram-vos que separassem para dois cestos separados, ou seja, separarem a roupa branca.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B147A4ED-D560-45F1-9DDC-616412DAC26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1B2099A1-5EAA-476E-9081-BA31CC72B9E3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9D97C5D-09E5-4795-B489-423A46873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8" name="Conexão Reta 4">
              <a:extLst>
                <a:ext uri="{FF2B5EF4-FFF2-40B4-BE49-F238E27FC236}">
                  <a16:creationId xmlns:a16="http://schemas.microsoft.com/office/drawing/2014/main" id="{0B959A56-238E-4DA5-8CE7-9450D0F486F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A15A63D8-462A-4FE9-8B59-4A35F9545E62}"/>
              </a:ext>
            </a:extLst>
          </p:cNvPr>
          <p:cNvSpPr/>
          <p:nvPr/>
        </p:nvSpPr>
        <p:spPr>
          <a:xfrm>
            <a:off x="2886583" y="491266"/>
            <a:ext cx="187102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Exemplos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264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esto para Roupa Cinzento 40L | | hôma">
            <a:extLst>
              <a:ext uri="{FF2B5EF4-FFF2-40B4-BE49-F238E27FC236}">
                <a16:creationId xmlns:a16="http://schemas.microsoft.com/office/drawing/2014/main" id="{B91422B6-ED68-D84D-B22F-0B91EBF3E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4" y="3342217"/>
            <a:ext cx="2898451" cy="289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esto para Roupa Branco 40L | | hôma">
            <a:extLst>
              <a:ext uri="{FF2B5EF4-FFF2-40B4-BE49-F238E27FC236}">
                <a16:creationId xmlns:a16="http://schemas.microsoft.com/office/drawing/2014/main" id="{698E25CA-4FA2-304B-BED7-D69B9CCAE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529" y="3468986"/>
            <a:ext cx="2644911" cy="26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C9E491E0-6A1E-4D42-AAC8-394B488CCA92}"/>
              </a:ext>
            </a:extLst>
          </p:cNvPr>
          <p:cNvSpPr txBox="1"/>
          <p:nvPr/>
        </p:nvSpPr>
        <p:spPr>
          <a:xfrm>
            <a:off x="824488" y="1749373"/>
            <a:ext cx="10543023" cy="1679627"/>
          </a:xfrm>
          <a:prstGeom prst="rect">
            <a:avLst/>
          </a:prstGeom>
          <a:solidFill>
            <a:srgbClr val="3B7666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pt-PT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</a:t>
            </a:r>
            <a:r>
              <a:rPr lang="pt-PT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____________, </a:t>
            </a:r>
            <a:r>
              <a:rPr lang="pt-PT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ENTÃO</a:t>
            </a:r>
            <a:r>
              <a:rPr lang="pt-PT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_______________________.</a:t>
            </a:r>
          </a:p>
          <a:p>
            <a:pPr algn="ctr">
              <a:lnSpc>
                <a:spcPct val="150000"/>
              </a:lnSpc>
            </a:pPr>
            <a:endParaRPr lang="pt-PT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2" descr="✓ Fotos do Pilha de roupas em fundo branco, closeup Royalty Free">
            <a:extLst>
              <a:ext uri="{FF2B5EF4-FFF2-40B4-BE49-F238E27FC236}">
                <a16:creationId xmlns:a16="http://schemas.microsoft.com/office/drawing/2014/main" id="{92E2DDCE-591A-0B49-8A55-26A8535584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" t="17407" r="4829" b="4076"/>
          <a:stretch/>
        </p:blipFill>
        <p:spPr bwMode="auto">
          <a:xfrm>
            <a:off x="6590399" y="4112173"/>
            <a:ext cx="3870337" cy="225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5DB97397-4C79-4D3A-ADD0-F67C6CCE50F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26BECCAE-B11A-4314-9D1D-FE61181AE51D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8" name="Imagem 1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0EBCC23-BD07-4EB4-8BAF-8F84C8672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9" name="Conexão Reta 4">
              <a:extLst>
                <a:ext uri="{FF2B5EF4-FFF2-40B4-BE49-F238E27FC236}">
                  <a16:creationId xmlns:a16="http://schemas.microsoft.com/office/drawing/2014/main" id="{3BBD86D4-BBBA-41EC-8CFA-50949D96476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tângulo 19">
            <a:extLst>
              <a:ext uri="{FF2B5EF4-FFF2-40B4-BE49-F238E27FC236}">
                <a16:creationId xmlns:a16="http://schemas.microsoft.com/office/drawing/2014/main" id="{20F97D06-693E-4EB1-BC18-2FE5EC50C7BF}"/>
              </a:ext>
            </a:extLst>
          </p:cNvPr>
          <p:cNvSpPr/>
          <p:nvPr/>
        </p:nvSpPr>
        <p:spPr>
          <a:xfrm>
            <a:off x="2886583" y="491266"/>
            <a:ext cx="187102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Exemplos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644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✓ Fotos do Pilha de roupas em fundo branco, closeup Royalty Free">
            <a:extLst>
              <a:ext uri="{FF2B5EF4-FFF2-40B4-BE49-F238E27FC236}">
                <a16:creationId xmlns:a16="http://schemas.microsoft.com/office/drawing/2014/main" id="{3DC4B3E5-A30A-F243-BA12-D7C674E6CA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" t="17407" r="4829" b="4076"/>
          <a:stretch/>
        </p:blipFill>
        <p:spPr bwMode="auto">
          <a:xfrm>
            <a:off x="6590399" y="4112173"/>
            <a:ext cx="3870337" cy="225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sto para Roupa Cinzento 40L | | hôma">
            <a:extLst>
              <a:ext uri="{FF2B5EF4-FFF2-40B4-BE49-F238E27FC236}">
                <a16:creationId xmlns:a16="http://schemas.microsoft.com/office/drawing/2014/main" id="{B91422B6-ED68-D84D-B22F-0B91EBF3E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4" y="3342217"/>
            <a:ext cx="2898451" cy="289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esto para Roupa Branco 40L | | hôma">
            <a:extLst>
              <a:ext uri="{FF2B5EF4-FFF2-40B4-BE49-F238E27FC236}">
                <a16:creationId xmlns:a16="http://schemas.microsoft.com/office/drawing/2014/main" id="{698E25CA-4FA2-304B-BED7-D69B9CCAE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529" y="3468986"/>
            <a:ext cx="2644911" cy="26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C9E491E0-6A1E-4D42-AAC8-394B488CCA92}"/>
              </a:ext>
            </a:extLst>
          </p:cNvPr>
          <p:cNvSpPr txBox="1"/>
          <p:nvPr/>
        </p:nvSpPr>
        <p:spPr>
          <a:xfrm>
            <a:off x="824488" y="1560807"/>
            <a:ext cx="10543023" cy="2233625"/>
          </a:xfrm>
          <a:prstGeom prst="rect">
            <a:avLst/>
          </a:prstGeom>
          <a:solidFill>
            <a:srgbClr val="3B7666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pt-PT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</a:t>
            </a:r>
            <a:r>
              <a:rPr lang="pt-PT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____________, </a:t>
            </a:r>
            <a:r>
              <a:rPr lang="pt-PT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ENTÃO</a:t>
            </a:r>
            <a:r>
              <a:rPr lang="pt-PT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_______________________,</a:t>
            </a:r>
          </a:p>
          <a:p>
            <a:pPr algn="ctr">
              <a:lnSpc>
                <a:spcPct val="150000"/>
              </a:lnSpc>
            </a:pPr>
            <a:r>
              <a:rPr lang="pt-PT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SENÃO</a:t>
            </a:r>
            <a:r>
              <a:rPr lang="pt-PT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_________________________________________</a:t>
            </a:r>
          </a:p>
          <a:p>
            <a:pPr algn="ctr">
              <a:lnSpc>
                <a:spcPct val="150000"/>
              </a:lnSpc>
            </a:pPr>
            <a:endParaRPr lang="pt-PT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2F1327B-67F6-494C-A102-5452359CFB3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72F1E40E-BEC9-452A-ADFA-A6B1A3BF85B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30297D9-95C9-44A9-82D1-51792EA17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8" name="Conexão Reta 4">
              <a:extLst>
                <a:ext uri="{FF2B5EF4-FFF2-40B4-BE49-F238E27FC236}">
                  <a16:creationId xmlns:a16="http://schemas.microsoft.com/office/drawing/2014/main" id="{2B19848E-25B2-4119-8091-3B0FD450AE0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FBB1BED7-2E52-445D-92A4-78B5DAE0DF24}"/>
              </a:ext>
            </a:extLst>
          </p:cNvPr>
          <p:cNvSpPr/>
          <p:nvPr/>
        </p:nvSpPr>
        <p:spPr>
          <a:xfrm>
            <a:off x="2886583" y="491266"/>
            <a:ext cx="187102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Exemplos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556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2221</TotalTime>
  <Words>411</Words>
  <Application>Microsoft Office PowerPoint</Application>
  <PresentationFormat>Ecrã Panorâmico</PresentationFormat>
  <Paragraphs>71</Paragraphs>
  <Slides>17</Slides>
  <Notes>17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Helvetica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36</cp:revision>
  <dcterms:created xsi:type="dcterms:W3CDTF">2022-01-04T11:39:04Z</dcterms:created>
  <dcterms:modified xsi:type="dcterms:W3CDTF">2024-05-15T13:52:01Z</dcterms:modified>
</cp:coreProperties>
</file>